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53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4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49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97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01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087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14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08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9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009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06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3A74-5EBC-44E6-9C58-349CEE189FFD}" type="datetimeFigureOut">
              <a:rPr lang="sk-SK" smtClean="0"/>
              <a:t>22. 1. 2024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91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viera.hajdukova@minedu.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info.iedu.s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1459"/>
            <a:ext cx="9144000" cy="258439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Postup</a:t>
            </a:r>
            <a:r>
              <a:rPr lang="sk-SK" sz="4400" b="1" dirty="0">
                <a:solidFill>
                  <a:schemeClr val="bg1"/>
                </a:solidFill>
              </a:rPr>
              <a:t> vypĺňania výkazu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 err="1">
                <a:solidFill>
                  <a:schemeClr val="bg1"/>
                </a:solidFill>
              </a:rPr>
              <a:t>zariaden</a:t>
            </a:r>
            <a:r>
              <a:rPr lang="sk-SK" sz="4400" b="1" dirty="0">
                <a:solidFill>
                  <a:schemeClr val="bg1"/>
                </a:solidFill>
              </a:rPr>
              <a:t>í predprimárneho vzdelávania - ZPV</a:t>
            </a:r>
            <a:br>
              <a:rPr lang="sk-SK" sz="4400" b="1" dirty="0">
                <a:solidFill>
                  <a:schemeClr val="bg1"/>
                </a:solidFill>
              </a:rPr>
            </a:b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D6D91F-D41E-4D4A-B7E4-18D14200436C}"/>
              </a:ext>
            </a:extLst>
          </p:cNvPr>
          <p:cNvSpPr/>
          <p:nvPr/>
        </p:nvSpPr>
        <p:spPr>
          <a:xfrm>
            <a:off x="3828078" y="5073134"/>
            <a:ext cx="429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netýka sa to MŠ zaradených v sieti škôl</a:t>
            </a:r>
          </a:p>
        </p:txBody>
      </p:sp>
    </p:spTree>
    <p:extLst>
      <p:ext uri="{BB962C8B-B14F-4D97-AF65-F5344CB8AC3E}">
        <p14:creationId xmlns:p14="http://schemas.microsoft.com/office/powerpoint/2010/main" val="413029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716594" cy="54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Prehľad výkazov a protokolov </a:t>
            </a:r>
            <a:endParaRPr lang="sk-SK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719" y="2487995"/>
            <a:ext cx="4066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 schválení a odoslaní sa protokol aj </a:t>
            </a:r>
          </a:p>
          <a:p>
            <a:r>
              <a:rPr lang="sk-SK" dirty="0"/>
              <a:t>výkaz zobrazia v záložke „Výkazy“ v stave </a:t>
            </a:r>
          </a:p>
          <a:p>
            <a:r>
              <a:rPr lang="sk-SK" dirty="0"/>
              <a:t>„Odoslaný“.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719" y="3585086"/>
            <a:ext cx="4633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Ak zriaďovateľ schváli/preberie Váš protokol, </a:t>
            </a:r>
          </a:p>
          <a:p>
            <a:r>
              <a:rPr lang="sk-SK" dirty="0"/>
              <a:t>uvidíte ho tiež v prehľade výkazov a protokolov. </a:t>
            </a:r>
          </a:p>
          <a:p>
            <a:endParaRPr lang="sk-SK" dirty="0"/>
          </a:p>
        </p:txBody>
      </p:sp>
      <p:sp>
        <p:nvSpPr>
          <p:cNvPr id="8" name="Down Arrow 7"/>
          <p:cNvSpPr/>
          <p:nvPr/>
        </p:nvSpPr>
        <p:spPr>
          <a:xfrm>
            <a:off x="9991877" y="1209922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479" y="1730430"/>
            <a:ext cx="6218292" cy="284988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611368" y="3411325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Zástupný objekt pre obsah 7">
            <a:extLst>
              <a:ext uri="{FF2B5EF4-FFF2-40B4-BE49-F238E27FC236}">
                <a16:creationId xmlns:a16="http://schemas.microsoft.com/office/drawing/2014/main" id="{DC3C5B82-BC03-4FCD-9AA1-CF912A367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79" y="1633491"/>
            <a:ext cx="1214626" cy="5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8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893573" cy="54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Oprava zamietnutého protokolu </a:t>
            </a:r>
            <a:endParaRPr lang="sk-SK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43" y="1942119"/>
            <a:ext cx="43597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V prípade</a:t>
            </a:r>
            <a:r>
              <a:rPr lang="en-US" sz="1600" dirty="0"/>
              <a:t>,</a:t>
            </a:r>
            <a:r>
              <a:rPr lang="sk-SK" sz="1600" dirty="0"/>
              <a:t> ak zriaďovateľ zamietne odoslaný </a:t>
            </a:r>
          </a:p>
          <a:p>
            <a:r>
              <a:rPr lang="sk-SK" sz="1600" dirty="0"/>
              <a:t>Protokol, ten sa v prehľade spolu aj s výkazom </a:t>
            </a:r>
          </a:p>
          <a:p>
            <a:r>
              <a:rPr lang="sk-SK" sz="1600" dirty="0"/>
              <a:t>zobrazí v stave „Vrátený“ </a:t>
            </a:r>
            <a:r>
              <a:rPr lang="en-US" sz="1600" dirty="0"/>
              <a:t>.</a:t>
            </a:r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Používateľ si môže dať zobraziť detail vráteného </a:t>
            </a:r>
          </a:p>
          <a:p>
            <a:r>
              <a:rPr lang="sk-SK" sz="1600" dirty="0"/>
              <a:t>výkazu, upraviť v ňom hodnotu počtu detí a </a:t>
            </a:r>
          </a:p>
          <a:p>
            <a:r>
              <a:rPr lang="sk-SK" sz="1600" dirty="0"/>
              <a:t>následne znovu vytvoriť protokol, </a:t>
            </a:r>
          </a:p>
          <a:p>
            <a:r>
              <a:rPr lang="sk-SK" sz="1600" dirty="0"/>
              <a:t>Obdobne, ako </a:t>
            </a:r>
            <a:r>
              <a:rPr lang="en-US" sz="1600" dirty="0" err="1"/>
              <a:t>na</a:t>
            </a:r>
            <a:r>
              <a:rPr lang="en-US" sz="1600" dirty="0"/>
              <a:t> 8. </a:t>
            </a:r>
            <a:r>
              <a:rPr lang="en-US" sz="1600" dirty="0" err="1"/>
              <a:t>slajde</a:t>
            </a:r>
            <a:r>
              <a:rPr lang="en-US" sz="1600" dirty="0"/>
              <a:t> </a:t>
            </a:r>
            <a:r>
              <a:rPr lang="sk-SK" sz="1600" dirty="0"/>
              <a:t>„Vytvorenie</a:t>
            </a:r>
          </a:p>
          <a:p>
            <a:r>
              <a:rPr lang="sk-SK" sz="1600" dirty="0"/>
              <a:t>výkazu a schválenie protokolu“ </a:t>
            </a:r>
            <a:r>
              <a:rPr lang="en-US" sz="1600" dirty="0"/>
              <a:t>.</a:t>
            </a:r>
            <a:endParaRPr lang="sk-SK" sz="1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80" y="1493115"/>
            <a:ext cx="7110220" cy="325904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440264" y="3547295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Zástupný objekt pre obsah 7">
            <a:extLst>
              <a:ext uri="{FF2B5EF4-FFF2-40B4-BE49-F238E27FC236}">
                <a16:creationId xmlns:a16="http://schemas.microsoft.com/office/drawing/2014/main" id="{BC157794-4C6B-4C2F-A4BA-D3DA9284A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55" y="1493115"/>
            <a:ext cx="1214626" cy="5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0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4581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Kontaktná osoba</a:t>
            </a:r>
            <a:endParaRPr lang="sk-SK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0151" y="2328863"/>
            <a:ext cx="4380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altLang="sk-SK" sz="2000" dirty="0">
                <a:cs typeface="Times New Roman" panose="02020603050405020304" pitchFamily="18" charset="0"/>
              </a:rPr>
              <a:t>PhDr. Viera </a:t>
            </a:r>
            <a:r>
              <a:rPr lang="sk-SK" altLang="sk-SK" sz="2000" dirty="0" err="1">
                <a:cs typeface="Times New Roman" panose="02020603050405020304" pitchFamily="18" charset="0"/>
              </a:rPr>
              <a:t>Hajdúková</a:t>
            </a:r>
            <a:r>
              <a:rPr lang="sk-SK" altLang="sk-SK" sz="2000" dirty="0">
                <a:cs typeface="Times New Roman" panose="02020603050405020304" pitchFamily="18" charset="0"/>
              </a:rPr>
              <a:t>, PhD.  </a:t>
            </a:r>
            <a:br>
              <a:rPr lang="sk-SK" altLang="sk-SK" sz="2000" dirty="0">
                <a:cs typeface="Times New Roman" panose="02020603050405020304" pitchFamily="18" charset="0"/>
              </a:rPr>
            </a:br>
            <a:r>
              <a:rPr lang="sk-SK" altLang="sk-SK" sz="2000" dirty="0">
                <a:cs typeface="Times New Roman" panose="02020603050405020304" pitchFamily="18" charset="0"/>
              </a:rPr>
              <a:t>Telefón: 02/59 374 347 Fax: 59374 322  </a:t>
            </a:r>
            <a:br>
              <a:rPr lang="sk-SK" altLang="sk-SK" sz="2000" dirty="0">
                <a:cs typeface="Times New Roman" panose="02020603050405020304" pitchFamily="18" charset="0"/>
              </a:rPr>
            </a:br>
            <a:r>
              <a:rPr lang="sk-SK" altLang="sk-SK" sz="2000" dirty="0">
                <a:cs typeface="Times New Roman" panose="02020603050405020304" pitchFamily="18" charset="0"/>
              </a:rPr>
              <a:t>E-mail: </a:t>
            </a:r>
            <a:r>
              <a:rPr lang="sk-SK" altLang="sk-SK" sz="2000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viera.hajdukova@minedu.sk</a:t>
            </a:r>
            <a:endParaRPr lang="sk-SK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43225" y="1843654"/>
            <a:ext cx="3700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/>
              <a:t>V prípade problémov kontaktujte:</a:t>
            </a:r>
          </a:p>
        </p:txBody>
      </p:sp>
    </p:spTree>
    <p:extLst>
      <p:ext uri="{BB962C8B-B14F-4D97-AF65-F5344CB8AC3E}">
        <p14:creationId xmlns:p14="http://schemas.microsoft.com/office/powerpoint/2010/main" val="19604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881044"/>
            <a:ext cx="10515600" cy="2753302"/>
          </a:xfrm>
        </p:spPr>
        <p:txBody>
          <a:bodyPr>
            <a:normAutofit/>
          </a:bodyPr>
          <a:lstStyle/>
          <a:p>
            <a:r>
              <a:rPr lang="sk-SK" sz="2000" dirty="0"/>
              <a:t>akým spôsobom obdržíte prihlasovacie údaje</a:t>
            </a:r>
          </a:p>
          <a:p>
            <a:r>
              <a:rPr lang="sk-SK" sz="2000" dirty="0"/>
              <a:t>akým spôsobom zadáte deti v povinnom predprimárnom vzdelávaní, ktoré navštevujú Vaše ZPV</a:t>
            </a:r>
          </a:p>
          <a:p>
            <a:r>
              <a:rPr lang="sk-SK" sz="2000" dirty="0"/>
              <a:t>ako vytvoríte výkaz a aké deti sa započítavajú do výkazu </a:t>
            </a:r>
          </a:p>
          <a:p>
            <a:r>
              <a:rPr lang="sk-SK" sz="2000" dirty="0"/>
              <a:t>ako vytvoríte protokol za Vaše ZPV</a:t>
            </a:r>
          </a:p>
          <a:p>
            <a:r>
              <a:rPr lang="sk-SK" sz="2000" dirty="0"/>
              <a:t>ako si môžete vytlačiť protokol za Vaše ZPV </a:t>
            </a:r>
          </a:p>
          <a:p>
            <a:r>
              <a:rPr lang="sk-SK" sz="2000" dirty="0"/>
              <a:t>čo robiť, ak je Váš protokol zamietnutý zriaďovateľom ZPV</a:t>
            </a:r>
          </a:p>
          <a:p>
            <a:endParaRPr lang="sk-SK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76945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Obsah prezentácie</a:t>
            </a:r>
            <a:endParaRPr lang="sk-SK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480934"/>
            <a:ext cx="281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/>
              <a:t>V prezentácii sa dozviete:</a:t>
            </a:r>
          </a:p>
        </p:txBody>
      </p:sp>
    </p:spTree>
    <p:extLst>
      <p:ext uri="{BB962C8B-B14F-4D97-AF65-F5344CB8AC3E}">
        <p14:creationId xmlns:p14="http://schemas.microsoft.com/office/powerpoint/2010/main" val="219649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88812-E048-4286-BBB8-3CAC1579D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40" y="1985182"/>
            <a:ext cx="11058525" cy="34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63813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Portál crinfo.iedu.sk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záložka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ŠaŠZ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a zriaďovatelia</a:t>
            </a:r>
            <a:endParaRPr lang="sk-SK" sz="2400" dirty="0"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61163" y="1415243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BD12D-CE02-43E3-A20C-F83020E67769}"/>
              </a:ext>
            </a:extLst>
          </p:cNvPr>
          <p:cNvSpPr/>
          <p:nvPr/>
        </p:nvSpPr>
        <p:spPr>
          <a:xfrm>
            <a:off x="990502" y="1045911"/>
            <a:ext cx="650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Výber záložky ŠaŠZ a zriaďovatelia na stránke </a:t>
            </a:r>
            <a:r>
              <a:rPr lang="sk-SK" dirty="0">
                <a:hlinkClick r:id="rId3"/>
              </a:rPr>
              <a:t>https://crinfo.iedu.sk/</a:t>
            </a:r>
            <a:endParaRPr lang="sk-SK" dirty="0"/>
          </a:p>
        </p:txBody>
      </p:sp>
      <p:pic>
        <p:nvPicPr>
          <p:cNvPr id="6" name="Zástupný objekt pre obsah 7">
            <a:extLst>
              <a:ext uri="{FF2B5EF4-FFF2-40B4-BE49-F238E27FC236}">
                <a16:creationId xmlns:a16="http://schemas.microsoft.com/office/drawing/2014/main" id="{14CE84AF-6D7F-4677-8738-9A6EB495C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0" y="1985182"/>
            <a:ext cx="2179613" cy="10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3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63148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Prihlásenie sa ZPV do zóny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ŠaŠZ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a zriaďovatelia</a:t>
            </a:r>
            <a:endParaRPr lang="sk-SK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939" y="3522346"/>
            <a:ext cx="326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Meno používateľa</a:t>
            </a:r>
            <a:r>
              <a:rPr lang="sk-SK" dirty="0"/>
              <a:t> =  </a:t>
            </a:r>
            <a:r>
              <a:rPr lang="sk-SK" b="1" dirty="0"/>
              <a:t>EDUID</a:t>
            </a:r>
            <a:r>
              <a:rPr lang="sk-SK" dirty="0"/>
              <a:t> ZPV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939" y="4221671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Heslo</a:t>
            </a:r>
            <a:r>
              <a:rPr lang="sk-SK" dirty="0"/>
              <a:t> =  k účtu </a:t>
            </a:r>
          </a:p>
        </p:txBody>
      </p:sp>
      <p:sp>
        <p:nvSpPr>
          <p:cNvPr id="8" name="BlokTextu 4"/>
          <p:cNvSpPr txBox="1"/>
          <p:nvPr/>
        </p:nvSpPr>
        <p:spPr>
          <a:xfrm>
            <a:off x="6200534" y="3522346"/>
            <a:ext cx="330010" cy="40011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BlokTextu 5"/>
          <p:cNvSpPr txBox="1"/>
          <p:nvPr/>
        </p:nvSpPr>
        <p:spPr>
          <a:xfrm>
            <a:off x="6200534" y="4208317"/>
            <a:ext cx="330010" cy="40011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404" y="2336654"/>
            <a:ext cx="3705225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3773" y="1115161"/>
            <a:ext cx="708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Prihlasovacie údaje sú zasielané na emailovú adresu štatutárneho orgánu </a:t>
            </a:r>
          </a:p>
          <a:p>
            <a:r>
              <a:rPr lang="sk-SK" dirty="0"/>
              <a:t>zriaďovateľa ZPV po zápise zariadenia do registra ZPV</a:t>
            </a:r>
          </a:p>
        </p:txBody>
      </p:sp>
    </p:spTree>
    <p:extLst>
      <p:ext uri="{BB962C8B-B14F-4D97-AF65-F5344CB8AC3E}">
        <p14:creationId xmlns:p14="http://schemas.microsoft.com/office/powerpoint/2010/main" val="200655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674373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Úvodná obrazovka</a:t>
            </a:r>
            <a:endParaRPr lang="sk-SK" sz="24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240E7-4488-4D50-9BEA-210B40EC94F3}"/>
              </a:ext>
            </a:extLst>
          </p:cNvPr>
          <p:cNvSpPr/>
          <p:nvPr/>
        </p:nvSpPr>
        <p:spPr>
          <a:xfrm>
            <a:off x="242918" y="1390215"/>
            <a:ext cx="33136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Zobrazenie úvodnej obrazovky </a:t>
            </a:r>
          </a:p>
          <a:p>
            <a:r>
              <a:rPr lang="sk-SK" dirty="0"/>
              <a:t>s údajmi ZPV a zriaďovateľa ZPV.</a:t>
            </a:r>
          </a:p>
          <a:p>
            <a:endParaRPr lang="sk-SK" dirty="0"/>
          </a:p>
          <a:p>
            <a:r>
              <a:rPr lang="sk-SK" dirty="0"/>
              <a:t>Na tejto obrazovke zadáte všetky </a:t>
            </a:r>
          </a:p>
          <a:p>
            <a:r>
              <a:rPr lang="sk-SK" dirty="0"/>
              <a:t>deti, ktoré vo Vašom ZPV plnia </a:t>
            </a:r>
          </a:p>
          <a:p>
            <a:r>
              <a:rPr lang="sk-SK" dirty="0"/>
              <a:t>povinné predprimárne </a:t>
            </a:r>
          </a:p>
          <a:p>
            <a:r>
              <a:rPr lang="sk-SK" dirty="0"/>
              <a:t>vzdelávanie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804" y="110435"/>
            <a:ext cx="7580749" cy="6622209"/>
          </a:xfrm>
          <a:prstGeom prst="rect">
            <a:avLst/>
          </a:prstGeom>
        </p:spPr>
      </p:pic>
      <p:pic>
        <p:nvPicPr>
          <p:cNvPr id="7" name="Zástupný objekt pre obsah 7">
            <a:extLst>
              <a:ext uri="{FF2B5EF4-FFF2-40B4-BE49-F238E27FC236}">
                <a16:creationId xmlns:a16="http://schemas.microsoft.com/office/drawing/2014/main" id="{CEF56A44-3230-49D4-8C33-786CB9BDE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4" y="0"/>
            <a:ext cx="1481919" cy="7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8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54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Pridanie, zrušenie, vymazanie záznamu zo zoznamu detí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plniacich povinné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predprimárne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vzdelávanie </a:t>
            </a:r>
            <a:endParaRPr lang="sk-SK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816" y="1117928"/>
            <a:ext cx="393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 </a:t>
            </a:r>
          </a:p>
          <a:p>
            <a:r>
              <a:rPr lang="sk-SK" dirty="0"/>
              <a:t>môže vytvoriť nový záznam.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801" y="1117928"/>
            <a:ext cx="966280" cy="360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313" y="1922067"/>
            <a:ext cx="364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</a:t>
            </a:r>
          </a:p>
          <a:p>
            <a:r>
              <a:rPr lang="sk-SK" dirty="0"/>
              <a:t>môže ukončiť editáciu záznamu.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575" y="1939791"/>
            <a:ext cx="402288" cy="305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816" y="2723081"/>
            <a:ext cx="411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</a:t>
            </a:r>
          </a:p>
          <a:p>
            <a:r>
              <a:rPr lang="sk-SK" dirty="0"/>
              <a:t>zruší vykonané zmeny v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zázname.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75" y="2726206"/>
            <a:ext cx="403978" cy="326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816" y="3529300"/>
            <a:ext cx="364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</a:t>
            </a:r>
          </a:p>
          <a:p>
            <a:r>
              <a:rPr lang="sk-SK" dirty="0"/>
              <a:t>môže vymazať záznam z obrazovky.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64" y="3537682"/>
            <a:ext cx="400511" cy="343295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07527" y="1872203"/>
            <a:ext cx="6860426" cy="21103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0816" y="4335519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Stlačením tlačidla            používateľ </a:t>
            </a:r>
          </a:p>
          <a:p>
            <a:r>
              <a:rPr lang="sk-SK" dirty="0"/>
              <a:t>uloží vykonané zmeny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845" y="4352197"/>
            <a:ext cx="554271" cy="3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8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9327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Zoznam výkazov a protokolov </a:t>
            </a:r>
            <a:endParaRPr lang="sk-SK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20" y="2140178"/>
            <a:ext cx="6954884" cy="293661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424514" y="4320431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Down Arrow 6"/>
          <p:cNvSpPr/>
          <p:nvPr/>
        </p:nvSpPr>
        <p:spPr>
          <a:xfrm>
            <a:off x="9763655" y="1594594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Box 1"/>
          <p:cNvSpPr txBox="1"/>
          <p:nvPr/>
        </p:nvSpPr>
        <p:spPr>
          <a:xfrm>
            <a:off x="283018" y="863165"/>
            <a:ext cx="522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Zobrazí sa výkaz vygenerovaný pre Vaše ZPV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a </a:t>
            </a:r>
          </a:p>
          <a:p>
            <a:r>
              <a:rPr lang="sk-SK" dirty="0"/>
              <a:t>v prípade, ak už je vytvorený protokol, aj protokol ZPV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018" y="1788545"/>
            <a:ext cx="33073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Na začiatku je výkaz prázdny, </a:t>
            </a:r>
          </a:p>
          <a:p>
            <a:r>
              <a:rPr lang="sk-SK" dirty="0"/>
              <a:t>postupne môže nadobúdať stavy: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Uložený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Odoslaný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Vrátený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18" y="3542871"/>
            <a:ext cx="3203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Protokol môže nadobúdať stavy: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Odoslaný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Schválený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Vrátený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018" y="5020198"/>
            <a:ext cx="352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Pre zobrazenie detailu výkazu stlačí </a:t>
            </a:r>
          </a:p>
          <a:p>
            <a:r>
              <a:rPr lang="sk-SK" dirty="0"/>
              <a:t>používateľ tlačidlo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644" y="5343363"/>
            <a:ext cx="276225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719" y="2115103"/>
            <a:ext cx="6954885" cy="1500933"/>
          </a:xfrm>
          <a:prstGeom prst="rect">
            <a:avLst/>
          </a:prstGeom>
        </p:spPr>
      </p:pic>
      <p:pic>
        <p:nvPicPr>
          <p:cNvPr id="13" name="Zástupný objekt pre obsah 7">
            <a:extLst>
              <a:ext uri="{FF2B5EF4-FFF2-40B4-BE49-F238E27FC236}">
                <a16:creationId xmlns:a16="http://schemas.microsoft.com/office/drawing/2014/main" id="{2F0C8AB2-7E2D-4315-B51D-88D5F68D1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4" y="2032987"/>
            <a:ext cx="1382621" cy="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5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66735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Vytvorenie výkazu a schválenie protokolu </a:t>
            </a:r>
            <a:endParaRPr lang="sk-SK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8776"/>
            <a:ext cx="445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Používateľ môže aktualizovať aktuálny údaj údajom z RIS po stlačení tlačidla.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33" y="2860127"/>
            <a:ext cx="1553068" cy="258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3385000"/>
            <a:ext cx="573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Používateľ stlačením tlačidla             uloží aktuálny výkaz a pokiaľ nie je vytvorený protokol, uvedený počet detí sa môže zmeniť.</a:t>
            </a:r>
            <a:endParaRPr lang="sk-SK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435" y="3408836"/>
            <a:ext cx="413365" cy="249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880" y="4406047"/>
            <a:ext cx="1383183" cy="2387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837679"/>
            <a:ext cx="5701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Pri otvorení prázdneho výkazu sa hodnota prednastaví na hodnotu </a:t>
            </a:r>
          </a:p>
          <a:p>
            <a:r>
              <a:rPr lang="sk-SK" sz="1400" dirty="0"/>
              <a:t>vypočítanú podľa počtu detí, ktoré ste zadali a spĺňajú uvedenú podmienku.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66580"/>
            <a:ext cx="5721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Do výkazu sa započítavajú deti, pre ktoré je </a:t>
            </a:r>
            <a:r>
              <a:rPr lang="sk-SK" sz="1400" dirty="0" err="1"/>
              <a:t>predprimárne</a:t>
            </a:r>
            <a:r>
              <a:rPr lang="sk-SK" sz="1400" dirty="0"/>
              <a:t> </a:t>
            </a:r>
          </a:p>
          <a:p>
            <a:r>
              <a:rPr lang="sk-SK" sz="1400" dirty="0"/>
              <a:t>vzdelávanie povinné, t. j. deti ktoré k 31. 08. 202</a:t>
            </a:r>
            <a:r>
              <a:rPr lang="en-US" sz="1400" dirty="0"/>
              <a:t>3</a:t>
            </a:r>
            <a:r>
              <a:rPr lang="sk-SK" sz="1400" dirty="0"/>
              <a:t> dovŕšili vek 5 rokov a deti </a:t>
            </a:r>
          </a:p>
          <a:p>
            <a:r>
              <a:rPr lang="sk-SK" sz="1400" dirty="0"/>
              <a:t>pokračujúce v plnení povinného </a:t>
            </a:r>
            <a:r>
              <a:rPr lang="sk-SK" sz="1400" dirty="0" err="1"/>
              <a:t>predprimárneho</a:t>
            </a:r>
            <a:r>
              <a:rPr lang="sk-SK" sz="1400" dirty="0"/>
              <a:t> vzdelávania.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0434" y="4139472"/>
            <a:ext cx="5868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Ak používateľ zadal do výkazu počet detí zodpovedajúci stavu k 15. 09. 202</a:t>
            </a:r>
            <a:r>
              <a:rPr lang="en-US" sz="1400" dirty="0"/>
              <a:t>3</a:t>
            </a:r>
            <a:r>
              <a:rPr lang="sk-SK" sz="1400" dirty="0"/>
              <a:t> </a:t>
            </a:r>
          </a:p>
          <a:p>
            <a:r>
              <a:rPr lang="sk-SK" sz="1400" dirty="0"/>
              <a:t>a už si nepraje túto hodnotu meniť, stlačením tlačidla </a:t>
            </a:r>
          </a:p>
          <a:p>
            <a:r>
              <a:rPr lang="sk-SK" sz="1400" dirty="0"/>
              <a:t>vytvorí protokol ZPV a zároveň ho systém odošle „elektronicky“ zriaďovateľovi.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18288" y="54709"/>
            <a:ext cx="6304965" cy="6495046"/>
          </a:xfrm>
          <a:prstGeom prst="rect">
            <a:avLst/>
          </a:prstGeom>
        </p:spPr>
      </p:pic>
      <p:pic>
        <p:nvPicPr>
          <p:cNvPr id="12" name="Zástupný objekt pre obsah 7">
            <a:extLst>
              <a:ext uri="{FF2B5EF4-FFF2-40B4-BE49-F238E27FC236}">
                <a16:creationId xmlns:a16="http://schemas.microsoft.com/office/drawing/2014/main" id="{CD49741D-7745-4FBF-B20E-151B5EDA5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88" y="0"/>
            <a:ext cx="1214626" cy="5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916382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Zobrazenie protokolu </a:t>
            </a:r>
            <a:endParaRPr lang="sk-SK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68" y="4471775"/>
            <a:ext cx="44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 </a:t>
            </a:r>
          </a:p>
          <a:p>
            <a:r>
              <a:rPr lang="sk-SK" dirty="0"/>
              <a:t>môže vytlačiť protokol.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457395"/>
            <a:ext cx="52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schválení výkazu sa vytvorí a zobrazí  protokol </a:t>
            </a:r>
          </a:p>
          <a:p>
            <a:r>
              <a:rPr lang="sk-SK" dirty="0"/>
              <a:t>v stave „Odoslaný“.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22" y="4471775"/>
            <a:ext cx="1190588" cy="324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67878"/>
            <a:ext cx="363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odoslaní protokolu už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nie je možné meniť ani výkaz ani vytvoriť nový protokol.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308266"/>
            <a:ext cx="47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Vytlačený protokol odovzdáte zriaďovateľovi ZPV.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358285"/>
            <a:ext cx="5119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Meniť výkaz a vytvoriť protokol je možné iba ak </a:t>
            </a:r>
          </a:p>
          <a:p>
            <a:r>
              <a:rPr lang="sk-SK" dirty="0"/>
              <a:t>zriaďovateľ protokol zamietne (vráti) – zmení sa stav </a:t>
            </a:r>
          </a:p>
          <a:p>
            <a:r>
              <a:rPr lang="sk-SK" dirty="0"/>
              <a:t>na „„Vrátený“.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8407" y="-10215562"/>
            <a:ext cx="8557243" cy="8815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617" y="49474"/>
            <a:ext cx="6423592" cy="6617621"/>
          </a:xfrm>
          <a:prstGeom prst="rect">
            <a:avLst/>
          </a:prstGeom>
        </p:spPr>
      </p:pic>
      <p:pic>
        <p:nvPicPr>
          <p:cNvPr id="12" name="Zástupný objekt pre obsah 7">
            <a:extLst>
              <a:ext uri="{FF2B5EF4-FFF2-40B4-BE49-F238E27FC236}">
                <a16:creationId xmlns:a16="http://schemas.microsoft.com/office/drawing/2014/main" id="{00BD27D7-C07F-473C-9778-7E8DAC7AD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17" y="0"/>
            <a:ext cx="1214626" cy="5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630</Words>
  <Application>Microsoft Office PowerPoint</Application>
  <PresentationFormat>Širokouhlá</PresentationFormat>
  <Paragraphs>92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Postup vypĺňania výkazu  zariadení predprimárneho vzdelávania - ZPV </vt:lpstr>
      <vt:lpstr>Prezentácia programu PowerPoint</vt:lpstr>
      <vt:lpstr>Portál crinfo.iedu.sk – záložka ŠaŠZ a zriaďovatelia</vt:lpstr>
      <vt:lpstr>Prihlásenie sa ZPV do zóny ŠaŠZ a zriaďovatelia</vt:lpstr>
      <vt:lpstr>Úvodná obrazovka</vt:lpstr>
      <vt:lpstr>Pridanie, zrušenie, vymazanie záznamu zo zoznamu detí plniacich povinné predprimárne vzdelávanie </vt:lpstr>
      <vt:lpstr>Zoznam výkazov a protokolov </vt:lpstr>
      <vt:lpstr>Vytvorenie výkazu a schválenie protokolu </vt:lpstr>
      <vt:lpstr>Zobrazenie protokolu </vt:lpstr>
      <vt:lpstr>Prehľad výkazov a protokolov </vt:lpstr>
      <vt:lpstr>Oprava zamietnutého protokolu </vt:lpstr>
      <vt:lpstr>Kontaktná osoba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pre vypĺňanie výkazu zariadenia predprimárneho vzdelávania</dc:title>
  <dc:creator>Parobok Erik</dc:creator>
  <cp:lastModifiedBy>Radobicka Mariana</cp:lastModifiedBy>
  <cp:revision>59</cp:revision>
  <dcterms:created xsi:type="dcterms:W3CDTF">2021-09-10T09:06:50Z</dcterms:created>
  <dcterms:modified xsi:type="dcterms:W3CDTF">2024-01-22T09:44:28Z</dcterms:modified>
</cp:coreProperties>
</file>