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24. 1. 2024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090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24. 1. 2024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902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24. 1. 2024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090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24. 1. 2024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105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24. 1. 2024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947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24. 1. 2024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004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24. 1. 2024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48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24. 1. 2024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087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24. 1. 2024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845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24. 1. 2024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069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24. 1. 2024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822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26E48-9827-47B3-AD0E-D29A984D4EF0}" type="datetimeFigureOut">
              <a:rPr lang="sk-SK" smtClean="0"/>
              <a:t>24. 1. 2024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203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iera.hajdukova@minedu.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65564" y="1629295"/>
            <a:ext cx="9144000" cy="2951018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chemeClr val="bg1"/>
                </a:solidFill>
              </a:rPr>
              <a:t>Postup</a:t>
            </a:r>
            <a:r>
              <a:rPr lang="sk-SK" b="1" dirty="0">
                <a:solidFill>
                  <a:schemeClr val="bg1"/>
                </a:solidFill>
              </a:rPr>
              <a:t> </a:t>
            </a:r>
            <a:r>
              <a:rPr lang="sk-SK" sz="4400" b="1" dirty="0">
                <a:solidFill>
                  <a:schemeClr val="bg1"/>
                </a:solidFill>
              </a:rPr>
              <a:t>pre schválenie výkazu ZPV </a:t>
            </a:r>
            <a:br>
              <a:rPr lang="sk-SK" sz="4400" b="1">
                <a:solidFill>
                  <a:schemeClr val="bg1"/>
                </a:solidFill>
              </a:rPr>
            </a:br>
            <a:r>
              <a:rPr lang="sk-SK" sz="4400" b="1">
                <a:solidFill>
                  <a:schemeClr val="bg1"/>
                </a:solidFill>
              </a:rPr>
              <a:t>RÚŠS</a:t>
            </a:r>
            <a:br>
              <a:rPr lang="sk-SK" sz="4400" b="1" dirty="0">
                <a:solidFill>
                  <a:schemeClr val="bg1"/>
                </a:solidFill>
              </a:rPr>
            </a:br>
            <a:endParaRPr lang="sk-SK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7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0"/>
            <a:ext cx="5444836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Portál crinfo.iedu.sk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– </a:t>
            </a:r>
            <a:r>
              <a:rPr lang="sk-SK" sz="2400" b="1" dirty="0">
                <a:solidFill>
                  <a:schemeClr val="bg1"/>
                </a:solidFill>
                <a:latin typeface="+mn-lt"/>
              </a:rPr>
              <a:t>záložka Obce a RÚŠS</a:t>
            </a:r>
            <a:endParaRPr lang="sk-SK" sz="2400" dirty="0">
              <a:latin typeface="+mn-lt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7624349" y="1179704"/>
            <a:ext cx="511277" cy="5205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488812-E048-4286-BBB8-3CAC1579D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7" y="1700212"/>
            <a:ext cx="11058525" cy="3457575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DEEA9C24-E1C3-4086-BE1F-4304C960CA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21" y="1700212"/>
            <a:ext cx="2379135" cy="112707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9775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109855" cy="540000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Prihlásenie sa zriaďovateľa do zóny Obce a RÚŠS</a:t>
            </a:r>
            <a:endParaRPr lang="sk-SK" sz="24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35190" y="3345009"/>
            <a:ext cx="3731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Prihlasovacie</a:t>
            </a:r>
            <a:r>
              <a:rPr lang="en-US" b="1" dirty="0"/>
              <a:t> </a:t>
            </a:r>
            <a:r>
              <a:rPr lang="sk-SK" b="1" dirty="0"/>
              <a:t>údaje použijete tie, </a:t>
            </a:r>
          </a:p>
          <a:p>
            <a:r>
              <a:rPr lang="sk-SK" b="1" dirty="0"/>
              <a:t>s ktorými sa prihlasujete do privátnej</a:t>
            </a:r>
          </a:p>
          <a:p>
            <a:r>
              <a:rPr lang="sk-SK" b="1" dirty="0"/>
              <a:t>Zóny pre obce a RÚŠS</a:t>
            </a:r>
            <a:endParaRPr lang="sk-S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5074" y="2167966"/>
            <a:ext cx="3408881" cy="346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66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0"/>
            <a:ext cx="2674373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b="1">
                <a:solidFill>
                  <a:schemeClr val="bg1"/>
                </a:solidFill>
                <a:latin typeface="+mn-lt"/>
              </a:rPr>
              <a:t>Úvodná obrazovka</a:t>
            </a:r>
            <a:endParaRPr lang="sk-SK" sz="24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999" y="3099329"/>
            <a:ext cx="7845954" cy="2008381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7461164" y="2578821"/>
            <a:ext cx="511277" cy="5205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Box 6"/>
          <p:cNvSpPr txBox="1"/>
          <p:nvPr/>
        </p:nvSpPr>
        <p:spPr>
          <a:xfrm>
            <a:off x="2103120" y="1265666"/>
            <a:ext cx="6509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Po prihlásení klikne používateľ na záložku „Registrované zariadenia“.</a:t>
            </a: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32797643-AEE0-487D-95DE-3E23824A24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122" y="2990048"/>
            <a:ext cx="1675683" cy="79382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0354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0"/>
            <a:ext cx="3283526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Registrované zariadenia</a:t>
            </a:r>
            <a:endParaRPr lang="sk-SK" sz="2400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885" y="4891666"/>
            <a:ext cx="5605859" cy="15073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2262" y="1529543"/>
            <a:ext cx="4468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Na tejto obrazovke vykoná používateľ za RÚŠS</a:t>
            </a:r>
          </a:p>
          <a:p>
            <a:r>
              <a:rPr lang="sk-SK" dirty="0"/>
              <a:t>všetky potrebné úkony.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2262" y="2637505"/>
            <a:ext cx="449334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Obrazovka je rozdelená do 3 sekcií: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Filtračné kritériá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Zoznam zriaďovateľov ZPV a ich protokolov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Celkový počet detí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35885" y="86694"/>
            <a:ext cx="5605859" cy="4743105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337B13AA-6CB2-4F7A-BDCE-BB85C6920D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885" y="5649"/>
            <a:ext cx="1211688" cy="57401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0321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0"/>
            <a:ext cx="2360814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Filtračné kritériá</a:t>
            </a:r>
            <a:endParaRPr lang="sk-SK" sz="2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947" y="1305098"/>
            <a:ext cx="904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 sekcií „Filtračné kritériá“ bude filtračné kritérium „Kraj“ prednastavené na kraj kde sídli RÚŠS.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9260" y="1793197"/>
            <a:ext cx="11407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Ďalej si používateľ môže zvoliť, či chce zobraziť Zriaďovateľov ZPV s protokolmi alebo Zriaďovateľov ZPV bez protokolov.</a:t>
            </a:r>
          </a:p>
          <a:p>
            <a:endParaRPr lang="sk-SK" dirty="0"/>
          </a:p>
        </p:txBody>
      </p:sp>
      <p:sp>
        <p:nvSpPr>
          <p:cNvPr id="9" name="TextBox 8"/>
          <p:cNvSpPr txBox="1"/>
          <p:nvPr/>
        </p:nvSpPr>
        <p:spPr>
          <a:xfrm>
            <a:off x="299260" y="2293345"/>
            <a:ext cx="4851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Tlačidlom                                    svoju voľbu potvrdí.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274" y="2367726"/>
            <a:ext cx="1754938" cy="285687"/>
          </a:xfrm>
          <a:prstGeom prst="rect">
            <a:avLst/>
          </a:prstGeom>
        </p:spPr>
      </p:pic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1" y="3236118"/>
            <a:ext cx="8469282" cy="285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02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5710844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Zoznam zriaďovateľov ZPV a ich protokolov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3211" y="1961403"/>
            <a:ext cx="482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Pre zobrazenie detailu protokolu stlačí používateľ </a:t>
            </a:r>
          </a:p>
          <a:p>
            <a:r>
              <a:rPr lang="sk-SK" dirty="0"/>
              <a:t>tlačidlo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54" y="2235353"/>
            <a:ext cx="360815" cy="3694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1326" y="2917599"/>
            <a:ext cx="5056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Používateľ tlačidlom                              môže protokol </a:t>
            </a:r>
          </a:p>
          <a:p>
            <a:r>
              <a:rPr lang="sk-SK" dirty="0"/>
              <a:t>prebrať a schváliť alebo tlačidlom                             </a:t>
            </a:r>
          </a:p>
          <a:p>
            <a:r>
              <a:rPr lang="sk-SK" dirty="0"/>
              <a:t>protokol zamietnuť a zriaďovateľovi.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364" y="2917599"/>
            <a:ext cx="1513039" cy="3285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2438" y="3241360"/>
            <a:ext cx="1397667" cy="3021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1326" y="994281"/>
            <a:ext cx="7895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 sekcií „Zoznam zriaďovateľov ZPV a ich protokolov“ vidí používateľ za RÚŠS jemu </a:t>
            </a:r>
          </a:p>
          <a:p>
            <a:r>
              <a:rPr lang="sk-SK" dirty="0"/>
              <a:t>podriadených zriaďovateľov a ich protokoly.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1326" y="4164690"/>
            <a:ext cx="493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Tlačidlom                         si používateľ môže navoliť, </a:t>
            </a:r>
          </a:p>
          <a:p>
            <a:r>
              <a:rPr lang="sk-SK" dirty="0"/>
              <a:t>ktoré stĺpce chce mať zobrazené na obrazovke.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2179" y="4185242"/>
            <a:ext cx="1184805" cy="302613"/>
          </a:xfrm>
          <a:prstGeom prst="rect">
            <a:avLst/>
          </a:prstGeom>
        </p:spPr>
      </p:pic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5372280" y="2604759"/>
            <a:ext cx="6621361" cy="20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46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" y="0"/>
            <a:ext cx="2576944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Celkový počet detí</a:t>
            </a:r>
            <a:endParaRPr lang="sk-SK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8765" y="1264949"/>
            <a:ext cx="8939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 sekcií „Celkový počet detí“ sa zobrazuje súčet detí zo schválených protokolov zriaďovateľov. </a:t>
            </a:r>
          </a:p>
          <a:p>
            <a:r>
              <a:rPr lang="sk-SK" dirty="0"/>
              <a:t>Tento počet detí bude aj na výslednom protokole RÚŠS.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946" y="4359113"/>
            <a:ext cx="1292512" cy="2595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8765" y="2042922"/>
            <a:ext cx="5763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Ak si používateľ želá vytvoriť protokol za RÚŠS stlačí tlačidlo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0307" y="2051012"/>
            <a:ext cx="1278515" cy="341849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596044" y="3411477"/>
            <a:ext cx="7024255" cy="18952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8516" y="2585258"/>
            <a:ext cx="901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Po vytvorení protokolu už nebude možné schvaľovať ani zamietať protokoly zriaďovateľov ZPV. </a:t>
            </a:r>
          </a:p>
        </p:txBody>
      </p:sp>
    </p:spTree>
    <p:extLst>
      <p:ext uri="{BB962C8B-B14F-4D97-AF65-F5344CB8AC3E}">
        <p14:creationId xmlns:p14="http://schemas.microsoft.com/office/powerpoint/2010/main" val="2531639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364581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Kontaktná osoba</a:t>
            </a:r>
            <a:endParaRPr lang="sk-SK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0151" y="2328863"/>
            <a:ext cx="43801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altLang="sk-SK" sz="2000" dirty="0">
                <a:cs typeface="Times New Roman" panose="02020603050405020304" pitchFamily="18" charset="0"/>
              </a:rPr>
              <a:t>PhDr. Viera </a:t>
            </a:r>
            <a:r>
              <a:rPr lang="sk-SK" altLang="sk-SK" sz="2000" dirty="0" err="1">
                <a:cs typeface="Times New Roman" panose="02020603050405020304" pitchFamily="18" charset="0"/>
              </a:rPr>
              <a:t>Hajdúková</a:t>
            </a:r>
            <a:r>
              <a:rPr lang="sk-SK" altLang="sk-SK" sz="2000" dirty="0">
                <a:cs typeface="Times New Roman" panose="02020603050405020304" pitchFamily="18" charset="0"/>
              </a:rPr>
              <a:t>, PhD.  </a:t>
            </a:r>
            <a:br>
              <a:rPr lang="sk-SK" altLang="sk-SK" sz="2000" dirty="0">
                <a:cs typeface="Times New Roman" panose="02020603050405020304" pitchFamily="18" charset="0"/>
              </a:rPr>
            </a:br>
            <a:r>
              <a:rPr lang="sk-SK" altLang="sk-SK" sz="2000" dirty="0">
                <a:cs typeface="Times New Roman" panose="02020603050405020304" pitchFamily="18" charset="0"/>
              </a:rPr>
              <a:t>Telefón: 02/59 374 347 Fax: 59374 322  </a:t>
            </a:r>
            <a:br>
              <a:rPr lang="sk-SK" altLang="sk-SK" sz="2000" dirty="0">
                <a:cs typeface="Times New Roman" panose="02020603050405020304" pitchFamily="18" charset="0"/>
              </a:rPr>
            </a:br>
            <a:r>
              <a:rPr lang="sk-SK" altLang="sk-SK" sz="2000" dirty="0">
                <a:cs typeface="Times New Roman" panose="02020603050405020304" pitchFamily="18" charset="0"/>
              </a:rPr>
              <a:t>E-mail: </a:t>
            </a:r>
            <a:r>
              <a:rPr lang="sk-SK" altLang="sk-SK" sz="2000" dirty="0">
                <a:solidFill>
                  <a:srgbClr val="0000FF"/>
                </a:solidFill>
                <a:cs typeface="Times New Roman" panose="02020603050405020304" pitchFamily="18" charset="0"/>
                <a:hlinkClick r:id="rId2"/>
              </a:rPr>
              <a:t>viera.hajdukova@minedu.sk</a:t>
            </a:r>
            <a:endParaRPr lang="sk-SK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43225" y="1843654"/>
            <a:ext cx="3700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/>
              <a:t>V prípade problémov kontaktujte:</a:t>
            </a:r>
          </a:p>
        </p:txBody>
      </p:sp>
    </p:spTree>
    <p:extLst>
      <p:ext uri="{BB962C8B-B14F-4D97-AF65-F5344CB8AC3E}">
        <p14:creationId xmlns:p14="http://schemas.microsoft.com/office/powerpoint/2010/main" val="205192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4285</TotalTime>
  <Words>284</Words>
  <Application>Microsoft Office PowerPoint</Application>
  <PresentationFormat>Širokouhlá</PresentationFormat>
  <Paragraphs>37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Postup pre schválenie výkazu ZPV  RÚŠS </vt:lpstr>
      <vt:lpstr>Prezentácia programu PowerPoint</vt:lpstr>
      <vt:lpstr>Prihlásenie sa zriaďovateľa do zóny Obce a RÚŠS</vt:lpstr>
      <vt:lpstr>Prezentácia programu PowerPoint</vt:lpstr>
      <vt:lpstr>Prezentácia programu PowerPoint</vt:lpstr>
      <vt:lpstr>Prezentácia programu PowerPoint</vt:lpstr>
      <vt:lpstr>Prezentácia programu PowerPoint</vt:lpstr>
      <vt:lpstr>Celkový počet detí</vt:lpstr>
      <vt:lpstr>Kontaktná osoba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 pre schválenie výkazu ZPV  okresným úradom</dc:title>
  <dc:creator>Parobok Erik</dc:creator>
  <cp:lastModifiedBy>Radobicka Mariana</cp:lastModifiedBy>
  <cp:revision>26</cp:revision>
  <dcterms:created xsi:type="dcterms:W3CDTF">2021-09-20T13:22:24Z</dcterms:created>
  <dcterms:modified xsi:type="dcterms:W3CDTF">2024-01-24T09:43:56Z</dcterms:modified>
</cp:coreProperties>
</file>